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sldIdLst>
    <p:sldId id="265" r:id="rId6"/>
    <p:sldId id="287" r:id="rId7"/>
    <p:sldId id="305" r:id="rId8"/>
    <p:sldId id="306" r:id="rId9"/>
    <p:sldId id="302" r:id="rId10"/>
    <p:sldId id="307" r:id="rId11"/>
    <p:sldId id="303" r:id="rId12"/>
    <p:sldId id="304" r:id="rId13"/>
    <p:sldId id="308" r:id="rId14"/>
    <p:sldId id="301" r:id="rId15"/>
    <p:sldId id="283" r:id="rId16"/>
    <p:sldId id="285" r:id="rId17"/>
    <p:sldId id="286" r:id="rId18"/>
    <p:sldId id="299" r:id="rId19"/>
    <p:sldId id="300" r:id="rId20"/>
    <p:sldId id="297" r:id="rId21"/>
    <p:sldId id="298" r:id="rId22"/>
    <p:sldId id="284" r:id="rId23"/>
    <p:sldId id="282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88" r:id="rId33"/>
    <p:sldId id="277" r:id="rId34"/>
    <p:sldId id="278" r:id="rId35"/>
    <p:sldId id="279" r:id="rId36"/>
    <p:sldId id="275" r:id="rId37"/>
    <p:sldId id="274" r:id="rId38"/>
    <p:sldId id="280" r:id="rId39"/>
    <p:sldId id="281" r:id="rId40"/>
    <p:sldId id="267" r:id="rId41"/>
    <p:sldId id="266" r:id="rId42"/>
    <p:sldId id="268" r:id="rId43"/>
    <p:sldId id="270" r:id="rId44"/>
    <p:sldId id="271" r:id="rId45"/>
    <p:sldId id="269" r:id="rId46"/>
    <p:sldId id="272" r:id="rId47"/>
    <p:sldId id="273" r:id="rId48"/>
    <p:sldId id="257" r:id="rId49"/>
    <p:sldId id="259" r:id="rId50"/>
    <p:sldId id="256" r:id="rId51"/>
    <p:sldId id="260" r:id="rId52"/>
    <p:sldId id="258" r:id="rId53"/>
    <p:sldId id="264" r:id="rId54"/>
    <p:sldId id="262" r:id="rId55"/>
    <p:sldId id="261" r:id="rId56"/>
    <p:sldId id="263" r:id="rId57"/>
  </p:sldIdLst>
  <p:sldSz cx="12192000" cy="6858000"/>
  <p:notesSz cx="7315200" cy="96012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AC00FC-9BC1-4FB7-89C8-5303A70A9B04}">
          <p14:sldIdLst>
            <p14:sldId id="265"/>
            <p14:sldId id="287"/>
            <p14:sldId id="305"/>
            <p14:sldId id="306"/>
            <p14:sldId id="302"/>
            <p14:sldId id="307"/>
            <p14:sldId id="303"/>
            <p14:sldId id="304"/>
            <p14:sldId id="308"/>
            <p14:sldId id="301"/>
            <p14:sldId id="283"/>
            <p14:sldId id="285"/>
            <p14:sldId id="286"/>
            <p14:sldId id="299"/>
            <p14:sldId id="300"/>
            <p14:sldId id="297"/>
            <p14:sldId id="298"/>
            <p14:sldId id="284"/>
            <p14:sldId id="282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88"/>
            <p14:sldId id="277"/>
            <p14:sldId id="278"/>
            <p14:sldId id="279"/>
            <p14:sldId id="275"/>
            <p14:sldId id="274"/>
            <p14:sldId id="280"/>
            <p14:sldId id="281"/>
            <p14:sldId id="267"/>
            <p14:sldId id="266"/>
            <p14:sldId id="268"/>
            <p14:sldId id="270"/>
            <p14:sldId id="271"/>
            <p14:sldId id="269"/>
            <p14:sldId id="272"/>
            <p14:sldId id="273"/>
            <p14:sldId id="257"/>
            <p14:sldId id="259"/>
            <p14:sldId id="256"/>
            <p14:sldId id="260"/>
            <p14:sldId id="258"/>
            <p14:sldId id="264"/>
            <p14:sldId id="262"/>
            <p14:sldId id="26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B336E-FD81-49ED-A9DC-D43BD92F0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48DAE6-E2A8-4EE1-9EC6-233EC852B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DD314-D47D-4D39-A8BE-68BDA8FAD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12/16/2021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A5880-19F7-4F08-A54C-B26B474CC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C1DF9-F12A-4161-9C6F-7D0144B6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85179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E7F28-F0CB-4CC1-8305-503D1DF6E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17CA0D-777F-43F8-ABA5-26769433F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3CD40-6447-4F51-AEB9-46FE105C3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12/16/2021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440BF-F0D1-4F55-8A0C-8FDCD2466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803D4-BDF2-46C2-B2DC-E577070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3380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FE2CC2-6E68-4C74-8608-D6CD82EFBD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84188-1A1E-48A1-BFB9-31CA6B760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2D3AD-D4CA-4846-BD08-8E5C7632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12/16/2021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5E457-45C9-4079-B7A7-BCF24CDDE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969FF-369E-4A81-AF91-859D7B350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05919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63290-826F-408A-AB40-622080559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64A7F-3E13-4436-8FBE-BF46DB103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FE154-20EB-4017-AC9F-094A3CDC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12/16/2021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77453-1B78-4E4F-A2CE-2E7A026AD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0407F-8D2B-4E16-9356-6EF7F1BB7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23658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FA108-2EDC-4C71-A970-40C6BE83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1B614-1C5F-4ACE-8687-5940DD0F7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7B245-FDEF-436E-AF0A-4096779C0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12/16/2021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817DE-6CA9-4653-8F35-FE139076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397C1-D258-4E18-A422-0B6A78CE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8987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39105-F9A1-44F5-8D28-DE5C2154A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EE506-F84A-47F0-9AB4-F969C78B93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88FD5-4E4D-48E4-87C8-721B7765D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95383-A56D-412C-A099-7AD491853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12/16/2021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8A6C8-1153-482E-87AC-3F214A2DC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81CF5-6108-455E-B0B3-2E0F7BF7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0525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B29E-64CA-43D6-B098-9C6EDC57D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3EA06-9200-4615-8F22-8367568A4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DE1F6-1917-4DDA-B6D8-0F22A683E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1C28F-C768-42D7-A388-B8C34D896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A3E7C6-2173-4992-9386-438062C37F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48E0AA-51CE-4D45-ADBD-C14C92C4F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12/16/2021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A561F3-8773-4F0A-8E9A-71C3A946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E000E1-D905-42AA-BA5F-7B9A8A73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45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76D87-5AC3-4555-B66B-10A548A80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04580-456F-4FF1-A944-2C679E1A5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12/16/2021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0BBC4-246B-44AA-A893-9D79D1641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383D6-7F85-4E8B-99A8-1527EE286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5567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4CC01-20C1-460D-A973-0C56DF352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12/16/2021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E492F-10AC-4925-A5D9-9945CCAF4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1D9BD-BA8B-4DB4-8483-C954561D7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5170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1329-3E79-4BBC-929C-B27C44CA9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8BEA3-E897-4CA2-80CA-2C68F3F4D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F5564-6F01-4B69-BD37-EEB969D4C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108D7-F142-48E0-8DC2-2EBA78D2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12/16/2021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B4CA7-2949-429D-9B0C-105C09B48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8C01C-19F7-4CCB-BF06-6A6B1B471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11150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4D959-D184-4493-A7E4-5ACA5BF17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661210-6CB0-4486-9A17-47DAA449E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887B9-1A3F-42C1-933F-2F5253E5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06871-540D-4750-996E-A559F845D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5A5A-C34E-462D-A18F-97AFFCCC6197}" type="datetimeFigureOut">
              <a:rPr lang="en-NL" smtClean="0"/>
              <a:t>12/16/2021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C5687-6F34-45F4-812B-6DD196EF7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08062-A972-4E99-9098-5FE7F802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47197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6A4ADC-DF16-421E-BF29-B8915D624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45EF3-C534-4AAE-816B-DF4759163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F95AB-5FC2-4590-B1EB-974D77F22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C5A5A-C34E-462D-A18F-97AFFCCC6197}" type="datetimeFigureOut">
              <a:rPr lang="en-NL" smtClean="0"/>
              <a:t>12/16/2021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5FEB-90C8-4B95-A2AB-450FD3191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399B8-9A83-4171-8FF9-9ABFDD848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C89D8-36C3-40BD-BBB3-9AD7F891C9F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98397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3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9812-AF8A-4599-8060-C746F4ECCC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Ridehail</a:t>
            </a:r>
            <a:r>
              <a:rPr lang="en-US" dirty="0"/>
              <a:t>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A5CE4-8A5F-4E61-9C7A-EC97D7241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342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9812-AF8A-4599-8060-C746F4EC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Spatial scaling of a homogeneous city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C909B-F246-4A8F-9A1A-0B4F754D4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C=64, R=32, L=8, A=0.0</a:t>
            </a:r>
          </a:p>
        </p:txBody>
      </p:sp>
    </p:spTree>
    <p:extLst>
      <p:ext uri="{BB962C8B-B14F-4D97-AF65-F5344CB8AC3E}">
        <p14:creationId xmlns:p14="http://schemas.microsoft.com/office/powerpoint/2010/main" val="2691550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0EBD36-1976-4F98-85CD-B29247D85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576066"/>
            <a:ext cx="11704343" cy="57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37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EE9067-4008-42E3-A975-73A7CC102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975"/>
            <a:ext cx="12192000" cy="624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66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FAF873-38D3-45F4-A54A-D1DC641D5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975"/>
            <a:ext cx="12192000" cy="624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19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A91B7-39EE-4DE3-BB81-7E5AD6BFE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612642"/>
            <a:ext cx="11704343" cy="56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26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4F9C6-59B3-4FFC-B7C7-EFE214DA5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612642"/>
            <a:ext cx="11704343" cy="56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93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2B2652-E720-4D7B-8CD3-454CC8B7E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612642"/>
            <a:ext cx="11704343" cy="56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85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F00C65-4C35-4CA5-9ABD-0FD2A02B2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612642"/>
            <a:ext cx="11704343" cy="56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15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DCC0B-0A66-4BEC-8DF2-29E39459D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975"/>
            <a:ext cx="12192000" cy="624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4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5236E0-BB6F-4C8E-B695-43F181546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384042"/>
            <a:ext cx="10972822" cy="608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1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9812-AF8A-4599-8060-C746F4EC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Temporal scaling of a homogeneous city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C909B-F246-4A8F-9A1A-0B4F754D4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C=64, R=32, L=8, A=0.0</a:t>
            </a:r>
          </a:p>
        </p:txBody>
      </p:sp>
    </p:spTree>
    <p:extLst>
      <p:ext uri="{BB962C8B-B14F-4D97-AF65-F5344CB8AC3E}">
        <p14:creationId xmlns:p14="http://schemas.microsoft.com/office/powerpoint/2010/main" val="2073060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9812-AF8A-4599-8060-C746F4EC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Spatial scaling of a homogeneous city II: twice as dense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C909B-F246-4A8F-9A1A-0B4F754D4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C=34, R=32, L=8, A=0.0</a:t>
            </a:r>
          </a:p>
        </p:txBody>
      </p:sp>
    </p:spTree>
    <p:extLst>
      <p:ext uri="{BB962C8B-B14F-4D97-AF65-F5344CB8AC3E}">
        <p14:creationId xmlns:p14="http://schemas.microsoft.com/office/powerpoint/2010/main" val="1898456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605D39-3812-42D5-8D8F-7DE24A56A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612642"/>
            <a:ext cx="11704343" cy="56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01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C03CB-AB66-48B2-9F2A-41B624DF2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612642"/>
            <a:ext cx="11704343" cy="56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71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6413F-2C51-4E2B-8040-ECF9598A0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612642"/>
            <a:ext cx="11704343" cy="56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92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1E8CA-9C85-4C3A-9B53-AC21E1FFA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612642"/>
            <a:ext cx="11704343" cy="56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71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DCC673-C6FD-4F96-8021-059352197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612642"/>
            <a:ext cx="11704343" cy="56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06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F2D2E-9397-43F4-9AC7-CC4B842BD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612642"/>
            <a:ext cx="11704343" cy="56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94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1299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9812-AF8A-4599-8060-C746F4EC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Spatial scaling of an inhomogeneous city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C909B-F246-4A8F-9A1A-0B4F754D4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C=64, R=32, L=8, A=0.5</a:t>
            </a:r>
          </a:p>
        </p:txBody>
      </p:sp>
    </p:spTree>
    <p:extLst>
      <p:ext uri="{BB962C8B-B14F-4D97-AF65-F5344CB8AC3E}">
        <p14:creationId xmlns:p14="http://schemas.microsoft.com/office/powerpoint/2010/main" val="312286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5F161B-EA12-4C7B-95A9-1AE50F90C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576066"/>
            <a:ext cx="11704343" cy="57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58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A220A7-7E9D-4024-823C-CD4498F22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68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AFB4CA-DF69-4152-8720-8A6C3B019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384042"/>
            <a:ext cx="10972822" cy="608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88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A66ED-CEED-4FDC-ABDA-6E97ECCDD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576066"/>
            <a:ext cx="11704343" cy="57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08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20517A-6332-4BBD-A289-7C712C3F3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576066"/>
            <a:ext cx="11704343" cy="57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89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3034A-37A4-45D0-A775-6B8F61E5B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576066"/>
            <a:ext cx="11704343" cy="57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5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7E85FA-21B0-4AD1-A3D1-179B84853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576066"/>
            <a:ext cx="11704343" cy="57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60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E0C610-B15D-49A5-AA91-D7A50AA50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576066"/>
            <a:ext cx="11704343" cy="57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61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AD07C-5883-4D20-9F3E-DCA9BA5D2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05" y="626358"/>
            <a:ext cx="10945390" cy="560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67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4C285-B296-465F-92E4-9160C8789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82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8F85C9-DFCD-4784-B4B8-F40E50FFB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95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1FE2C0-82CA-42FF-B951-C0FF9D17C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7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04C490-F9C4-405D-B18C-E35A9D3F8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00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4B4434-7CDC-40CC-AF5D-A5F138C2B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88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B833F8-A962-45B3-B320-7D706E29F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33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29DC5-C880-4629-A7EC-15D92EC98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38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745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C1DF3-5965-49AD-9973-7C4C0FAB4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35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F9425F-FCD4-4C22-863E-2D6985602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32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D74CAB-96CB-4EC0-B93A-791F6DE7C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52391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B050DB-B0C8-4FCC-A738-39C793469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266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22352-A409-4AC5-AD6A-46BBC918F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67" y="0"/>
            <a:ext cx="8671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636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D26876-03F3-4C95-AF1C-EF81BC516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91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75F3F8-786B-4326-9139-4B8545976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836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4C8D7-2229-47D2-AC29-7D6373ABB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568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EF5930-A86D-459B-B08B-038B94E95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29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190E94-689A-4CFC-86F3-CD2ACCE7E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3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E4C2DE-1F4F-41BC-BD75-582449995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09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39D512-2FAE-4AFC-B86D-64DD60F6F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18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6F823-2B1F-47F8-9657-BD68941A3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31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444CC3-DDE4-4190-8CBF-A262751E7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36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TemplafyTemplateConfiguration><![CDATA[{"elementsMetadata":[],"transformationConfigurations":[],"templateName":"blankpresentation","templateDescription":"","enableDocumentContentUpdater":false,"version":"2.0"}]]></TemplafyTemplateConfiguration>
</file>

<file path=customXml/item2.xml><?xml version="1.0" encoding="utf-8"?>
<TemplafyFormConfiguration><![CDATA[{"formFields":[],"formDataEntries":[]}]]></TemplafyFormConfiguration>
</file>

<file path=customXml/item3.xml><?xml version="1.0" encoding="utf-8"?>
<TemplafySlideTemplateConfiguration><![CDATA[{"slideVersion":1,"isValidatorEnabled":false,"isLocked":false,"elementsMetadata":[],"slideId":"637492538452648423","enableDocumentContentUpdater":false,"version":"2.0"}]]></TemplafySlideTemplateConfiguration>
</file>

<file path=customXml/item4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1E5C1412-4B31-4EB2-BCFB-90DC85E0549F}">
  <ds:schemaRefs/>
</ds:datastoreItem>
</file>

<file path=customXml/itemProps2.xml><?xml version="1.0" encoding="utf-8"?>
<ds:datastoreItem xmlns:ds="http://schemas.openxmlformats.org/officeDocument/2006/customXml" ds:itemID="{21E4BB68-DBE0-4174-BF38-A8F24AA97E06}">
  <ds:schemaRefs/>
</ds:datastoreItem>
</file>

<file path=customXml/itemProps3.xml><?xml version="1.0" encoding="utf-8"?>
<ds:datastoreItem xmlns:ds="http://schemas.openxmlformats.org/officeDocument/2006/customXml" ds:itemID="{DAEC0FB5-7FB8-4E5D-836C-D6122B8C2BC6}">
  <ds:schemaRefs/>
</ds:datastoreItem>
</file>

<file path=customXml/itemProps4.xml><?xml version="1.0" encoding="utf-8"?>
<ds:datastoreItem xmlns:ds="http://schemas.openxmlformats.org/officeDocument/2006/customXml" ds:itemID="{B7907530-0CC5-4229-9EFB-458F577AA3A6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91</Words>
  <Application>Microsoft Office PowerPoint</Application>
  <PresentationFormat>Widescreen</PresentationFormat>
  <Paragraphs>9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Ridehail Simulation</vt:lpstr>
      <vt:lpstr>Temporal scaling of a homogeneous 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 scaling of a homogeneous 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 scaling of a homogeneous city II: twice as dense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 scaling of an inhomogeneous 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Tom Slee</cp:lastModifiedBy>
  <cp:revision>8</cp:revision>
  <dcterms:created xsi:type="dcterms:W3CDTF">2021-12-07T15:26:40Z</dcterms:created>
  <dcterms:modified xsi:type="dcterms:W3CDTF">2021-12-16T20:49:15Z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2021-02-18T14:04:05</vt:lpwstr>
  </property>
  <property fmtid="{D5CDD505-2E9C-101B-9397-08002B2CF9AE}" pid="3" name="TemplafyTenantId">
    <vt:lpwstr>sap</vt:lpwstr>
  </property>
  <property fmtid="{D5CDD505-2E9C-101B-9397-08002B2CF9AE}" pid="4" name="TemplafyTemplateId">
    <vt:lpwstr>637492538442071560</vt:lpwstr>
  </property>
  <property fmtid="{D5CDD505-2E9C-101B-9397-08002B2CF9AE}" pid="5" name="TemplafyUserProfileId">
    <vt:lpwstr>637709445709785121</vt:lpwstr>
  </property>
  <property fmtid="{D5CDD505-2E9C-101B-9397-08002B2CF9AE}" pid="6" name="TemplafyLanguageCode">
    <vt:lpwstr>en-US</vt:lpwstr>
  </property>
  <property fmtid="{D5CDD505-2E9C-101B-9397-08002B2CF9AE}" pid="7" name="TemplafyFromBlank">
    <vt:bool>true</vt:bool>
  </property>
</Properties>
</file>